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>
        <p:scale>
          <a:sx n="63" d="100"/>
          <a:sy n="63" d="100"/>
        </p:scale>
        <p:origin x="-446" y="-1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19.12.2023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2847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Social Buzz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80A666-1758-65DA-D4FA-01FC1E103461}"/>
              </a:ext>
            </a:extLst>
          </p:cNvPr>
          <p:cNvSpPr txBox="1"/>
          <p:nvPr/>
        </p:nvSpPr>
        <p:spPr>
          <a:xfrm>
            <a:off x="10134600" y="4968586"/>
            <a:ext cx="457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An audit of their big data practice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Recommendations for a successful IPO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+mj-lt"/>
              </a:rPr>
              <a:t>An analysis of their content categories that highlights the top 5 categories with the largest aggregate popularity </a:t>
            </a:r>
            <a:endParaRPr lang="en-US" b="0" i="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84</Words>
  <Application>Microsoft Office PowerPoint</Application>
  <PresentationFormat>Custom</PresentationFormat>
  <Paragraphs>46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Graphik Regular</vt:lpstr>
      <vt:lpstr>Clear Sans Regular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maturot setraksa</cp:lastModifiedBy>
  <cp:revision>9</cp:revision>
  <dcterms:created xsi:type="dcterms:W3CDTF">2006-08-16T00:00:00Z</dcterms:created>
  <dcterms:modified xsi:type="dcterms:W3CDTF">2023-12-19T15:07:19Z</dcterms:modified>
  <dc:identifier>DAEhDyfaYKE</dc:identifier>
</cp:coreProperties>
</file>